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"/>
      <p:regular r:id="rId11"/>
    </p:embeddedFont>
    <p:embeddedFont>
      <p:font typeface="Corben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08.11.2024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1743819"/>
            <a:ext cx="9445526" cy="370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Deploying Machine Learning Models with Flask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770661"/>
            <a:ext cx="9445526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Discover the power of Flask, a lightweight Python web framework, to seamlessly integrate and deploy your machine learning models. This comprehensive guide will walk you through the entire process, from building a robust Flask app to serving predictions to your users.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r="-1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4409777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Introduction to Flask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6063704"/>
            <a:ext cx="647402" cy="64740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48370" y="6231880"/>
            <a:ext cx="125611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3632" y="6058941"/>
            <a:ext cx="4119265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Lightweight and Flexible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13632" y="6576715"/>
            <a:ext cx="4324052" cy="2372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 is a micro-framework that provides the essential tools for building web applications with minimal dependencies.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516440" y="6063704"/>
            <a:ext cx="647403" cy="647402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6729264" y="6231880"/>
            <a:ext cx="221754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42598" y="6058941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Rapid Prototyping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442598" y="6576715"/>
            <a:ext cx="4324052" cy="2372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Flask's simplicity allows for quick development and deployment of web applications, making it ideal for machine learning projects.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045404" y="6063704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249596" y="6231880"/>
            <a:ext cx="238869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71561" y="6058941"/>
            <a:ext cx="4324052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Customizable and Scalable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971561" y="7019627"/>
            <a:ext cx="4324052" cy="2372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Flask is highly extensible, allowing you to add functionality as your application grows in complexity.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2924919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Building a Flask App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538662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Routing and Views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169843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Define URL routes and associate them with specific functions to handle user requests.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6160" y="4538662"/>
            <a:ext cx="4189959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Templates and Rendering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5169843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Use Jinja2 templates to separate the presentation logic from the application logic.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0084" y="4538662"/>
            <a:ext cx="4972645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Configuration and Deployment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5612755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your Flask app for production deployment, including environment variables and server configuration.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1757511"/>
            <a:ext cx="7263705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Serving the ML Model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092500"/>
            <a:ext cx="4590604" cy="3023146"/>
            <a:chOff x="0" y="0"/>
            <a:chExt cx="6120805" cy="403086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143280" y="338078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Model Serialization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43280" y="3898552"/>
            <a:ext cx="3994994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Save your trained machine learning model to disk for easy loading and serving in your Flask app.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710071" y="3092500"/>
            <a:ext cx="4590604" cy="3023146"/>
            <a:chOff x="0" y="0"/>
            <a:chExt cx="6120805" cy="403086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3007876" y="338078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API Endpoint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007876" y="3898552"/>
            <a:ext cx="3994994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Create a dedicated API endpoint to receive user inputs and return model predictions.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45475" y="6389637"/>
            <a:ext cx="9455051" cy="2115890"/>
            <a:chOff x="0" y="0"/>
            <a:chExt cx="12606735" cy="2821187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2594082" cy="2808478"/>
            </a:xfrm>
            <a:custGeom>
              <a:avLst/>
              <a:gdLst/>
              <a:ahLst/>
              <a:cxnLst/>
              <a:rect l="l" t="t" r="r" b="b"/>
              <a:pathLst>
                <a:path w="12594082" h="280847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2606782" cy="2821178"/>
            </a:xfrm>
            <a:custGeom>
              <a:avLst/>
              <a:gdLst/>
              <a:ahLst/>
              <a:cxnLst/>
              <a:rect l="l" t="t" r="r" b="b"/>
              <a:pathLst>
                <a:path w="12606782" h="2821178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8143280" y="6677917"/>
            <a:ext cx="4479577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Performance Optimization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43280" y="7195691"/>
            <a:ext cx="885944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Ensure efficient model loading and scoring to provide low-latency predictions to your users.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42962" y="836711"/>
            <a:ext cx="6124575" cy="77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Handling User Inputs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842962" y="1969591"/>
            <a:ext cx="602010" cy="602010"/>
          </a:xfrm>
          <a:custGeom>
            <a:avLst/>
            <a:gdLst/>
            <a:ahLst/>
            <a:cxnLst/>
            <a:rect l="l" t="t" r="r" b="b"/>
            <a:pathLst>
              <a:path w="602010" h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42962" y="2783830"/>
            <a:ext cx="3010644" cy="404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User Interface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2962" y="3228380"/>
            <a:ext cx="9744075" cy="87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Build an intuitive web interface for users to interact with your machine learning model.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842962" y="4826050"/>
            <a:ext cx="602010" cy="602010"/>
          </a:xfrm>
          <a:custGeom>
            <a:avLst/>
            <a:gdLst/>
            <a:ahLst/>
            <a:cxnLst/>
            <a:rect l="l" t="t" r="r" b="b"/>
            <a:pathLst>
              <a:path w="602010" h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42962" y="5640289"/>
            <a:ext cx="3010644" cy="404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Form Handling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2962" y="6084837"/>
            <a:ext cx="9744075" cy="489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Securely process user inputs and validate the data before passing it to the model.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842962" y="7297341"/>
            <a:ext cx="602010" cy="602010"/>
          </a:xfrm>
          <a:custGeom>
            <a:avLst/>
            <a:gdLst/>
            <a:ahLst/>
            <a:cxnLst/>
            <a:rect l="l" t="t" r="r" b="b"/>
            <a:pathLst>
              <a:path w="602010" h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42962" y="8111579"/>
            <a:ext cx="3010644" cy="404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Data Preprocessing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2962" y="8556129"/>
            <a:ext cx="9744075" cy="87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Ensure that user inputs are properly formatted and transformed for consumption by your machine learning model.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1271587"/>
            <a:ext cx="7685931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Generating Predictions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389" y="2611339"/>
            <a:ext cx="38100" cy="6375350"/>
            <a:chOff x="0" y="0"/>
            <a:chExt cx="50800" cy="85004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800" cy="8500491"/>
            </a:xfrm>
            <a:custGeom>
              <a:avLst/>
              <a:gdLst/>
              <a:ahLst/>
              <a:cxnLst/>
              <a:rect l="l" t="t" r="r" b="b"/>
              <a:pathLst>
                <a:path w="50800" h="850049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475091"/>
                  </a:lnTo>
                  <a:cubicBezTo>
                    <a:pt x="50800" y="8489061"/>
                    <a:pt x="39370" y="8500491"/>
                    <a:pt x="25400" y="8500491"/>
                  </a:cubicBezTo>
                  <a:cubicBezTo>
                    <a:pt x="11430" y="8500491"/>
                    <a:pt x="0" y="8489061"/>
                    <a:pt x="0" y="8475091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98277" y="3230166"/>
            <a:ext cx="992237" cy="38100"/>
            <a:chOff x="0" y="0"/>
            <a:chExt cx="1322983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3738" y="2925515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354634" y="3093690"/>
            <a:ext cx="125611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6860" y="2885331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Receive Inputs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76860" y="3403104"/>
            <a:ext cx="746090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Accept user inputs through the Flask web application.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98277" y="5147370"/>
            <a:ext cx="992237" cy="38100"/>
            <a:chOff x="0" y="0"/>
            <a:chExt cx="1322983" cy="50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93738" y="4842719"/>
            <a:ext cx="647402" cy="647403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306562" y="5010894"/>
            <a:ext cx="221754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976860" y="4802535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Process Data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76860" y="5320307"/>
            <a:ext cx="7460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Transform the user inputs to match the expected format of the machine learning model.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698277" y="7518201"/>
            <a:ext cx="992237" cy="38100"/>
            <a:chOff x="0" y="0"/>
            <a:chExt cx="1322983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093738" y="7213550"/>
            <a:ext cx="647402" cy="647402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D2D9F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8BFDF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297930" y="7381726"/>
            <a:ext cx="238869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976860" y="717336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Produce Predictions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976860" y="7691140"/>
            <a:ext cx="7460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Use the loaded machine learning model to generate predictions based on the user inputs.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24341" y="731787"/>
            <a:ext cx="9497317" cy="1754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Deploying to a Cloud Platform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824341" y="2899916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r="-1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618910" y="3166467"/>
            <a:ext cx="3451472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Choose a Platform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18910" y="3677691"/>
            <a:ext cx="7702749" cy="978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Select a cloud provider that offers robust deployment options for Flask applications.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824341" y="5108822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r="-1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618910" y="5375374"/>
            <a:ext cx="3673674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Configure Deployment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18910" y="5886599"/>
            <a:ext cx="7702749" cy="978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the necessary infrastructure, such as servers, databases, and networking, to host your Flask app.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7824341" y="7317730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r="-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18910" y="7584281"/>
            <a:ext cx="3488085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Automate the Process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18910" y="8095506"/>
            <a:ext cx="7702749" cy="978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Implement continuous integration and deployment workflows to streamline the deployment process.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9FF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167657"/>
          </a:xfrm>
          <a:custGeom>
            <a:avLst/>
            <a:gdLst/>
            <a:ahLst/>
            <a:cxnLst/>
            <a:rect l="l" t="t" r="r" b="b"/>
            <a:pathLst>
              <a:path w="18288000" h="3167657">
                <a:moveTo>
                  <a:pt x="0" y="0"/>
                </a:moveTo>
                <a:lnTo>
                  <a:pt x="18288000" y="0"/>
                </a:lnTo>
                <a:lnTo>
                  <a:pt x="18288000" y="3167657"/>
                </a:lnTo>
                <a:lnTo>
                  <a:pt x="0" y="31676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5" b="-6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86866" y="3845421"/>
            <a:ext cx="10104984" cy="810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Best Practices and Considerations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2104" y="5031730"/>
            <a:ext cx="16523791" cy="4563666"/>
            <a:chOff x="0" y="0"/>
            <a:chExt cx="22031722" cy="60848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031706" cy="6084951"/>
            </a:xfrm>
            <a:custGeom>
              <a:avLst/>
              <a:gdLst/>
              <a:ahLst/>
              <a:cxnLst/>
              <a:rect l="l" t="t" r="r" b="b"/>
              <a:pathLst>
                <a:path w="22031706" h="6084951">
                  <a:moveTo>
                    <a:pt x="0" y="148209"/>
                  </a:moveTo>
                  <a:cubicBezTo>
                    <a:pt x="0" y="66421"/>
                    <a:pt x="66421" y="0"/>
                    <a:pt x="148463" y="0"/>
                  </a:cubicBezTo>
                  <a:lnTo>
                    <a:pt x="21883244" y="0"/>
                  </a:lnTo>
                  <a:lnTo>
                    <a:pt x="21883244" y="6350"/>
                  </a:lnTo>
                  <a:lnTo>
                    <a:pt x="21883244" y="0"/>
                  </a:lnTo>
                  <a:cubicBezTo>
                    <a:pt x="21965286" y="0"/>
                    <a:pt x="22031706" y="66421"/>
                    <a:pt x="22031706" y="148209"/>
                  </a:cubicBezTo>
                  <a:lnTo>
                    <a:pt x="22025356" y="148209"/>
                  </a:lnTo>
                  <a:lnTo>
                    <a:pt x="22031706" y="148209"/>
                  </a:lnTo>
                  <a:lnTo>
                    <a:pt x="22031706" y="5936615"/>
                  </a:lnTo>
                  <a:lnTo>
                    <a:pt x="22025356" y="5936615"/>
                  </a:lnTo>
                  <a:lnTo>
                    <a:pt x="22031706" y="5936615"/>
                  </a:lnTo>
                  <a:cubicBezTo>
                    <a:pt x="22031706" y="6018530"/>
                    <a:pt x="21965286" y="6084824"/>
                    <a:pt x="21883244" y="6084824"/>
                  </a:cubicBezTo>
                  <a:lnTo>
                    <a:pt x="21883244" y="6078474"/>
                  </a:lnTo>
                  <a:lnTo>
                    <a:pt x="21883244" y="6084824"/>
                  </a:lnTo>
                  <a:lnTo>
                    <a:pt x="148463" y="6084824"/>
                  </a:lnTo>
                  <a:lnTo>
                    <a:pt x="148463" y="6078474"/>
                  </a:lnTo>
                  <a:lnTo>
                    <a:pt x="148463" y="6084824"/>
                  </a:lnTo>
                  <a:cubicBezTo>
                    <a:pt x="66421" y="6084951"/>
                    <a:pt x="0" y="6018530"/>
                    <a:pt x="0" y="5936615"/>
                  </a:cubicBezTo>
                  <a:lnTo>
                    <a:pt x="0" y="148209"/>
                  </a:lnTo>
                  <a:lnTo>
                    <a:pt x="6350" y="148209"/>
                  </a:lnTo>
                  <a:lnTo>
                    <a:pt x="0" y="148209"/>
                  </a:lnTo>
                  <a:moveTo>
                    <a:pt x="12700" y="148209"/>
                  </a:moveTo>
                  <a:lnTo>
                    <a:pt x="12700" y="5936615"/>
                  </a:lnTo>
                  <a:lnTo>
                    <a:pt x="6350" y="5936615"/>
                  </a:lnTo>
                  <a:lnTo>
                    <a:pt x="12700" y="5936615"/>
                  </a:lnTo>
                  <a:cubicBezTo>
                    <a:pt x="12700" y="6011418"/>
                    <a:pt x="73533" y="6072124"/>
                    <a:pt x="148463" y="6072124"/>
                  </a:cubicBezTo>
                  <a:lnTo>
                    <a:pt x="21883244" y="6072124"/>
                  </a:lnTo>
                  <a:cubicBezTo>
                    <a:pt x="21958300" y="6072124"/>
                    <a:pt x="22019006" y="6011418"/>
                    <a:pt x="22019006" y="5936615"/>
                  </a:cubicBezTo>
                  <a:lnTo>
                    <a:pt x="22019006" y="148209"/>
                  </a:lnTo>
                  <a:cubicBezTo>
                    <a:pt x="22019006" y="73406"/>
                    <a:pt x="21958300" y="12700"/>
                    <a:pt x="21883243" y="12700"/>
                  </a:cubicBezTo>
                  <a:lnTo>
                    <a:pt x="148463" y="12700"/>
                  </a:lnTo>
                  <a:lnTo>
                    <a:pt x="148463" y="6350"/>
                  </a:lnTo>
                  <a:lnTo>
                    <a:pt x="148463" y="12700"/>
                  </a:lnTo>
                  <a:cubicBezTo>
                    <a:pt x="73533" y="12700"/>
                    <a:pt x="12700" y="73406"/>
                    <a:pt x="12700" y="148209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96391" y="5046017"/>
            <a:ext cx="16495216" cy="1133772"/>
            <a:chOff x="0" y="0"/>
            <a:chExt cx="21993622" cy="151169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993606" cy="1511681"/>
            </a:xfrm>
            <a:custGeom>
              <a:avLst/>
              <a:gdLst/>
              <a:ahLst/>
              <a:cxnLst/>
              <a:rect l="l" t="t" r="r" b="b"/>
              <a:pathLst>
                <a:path w="21993606" h="1511681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149697" y="5112246"/>
            <a:ext cx="7736235" cy="50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Security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02067" y="5112246"/>
            <a:ext cx="7736235" cy="90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Implement robust security measures to protect sensitive data and user information.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96391" y="6179790"/>
            <a:ext cx="16495216" cy="1133772"/>
            <a:chOff x="0" y="0"/>
            <a:chExt cx="21993622" cy="151169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1993606" cy="1511681"/>
            </a:xfrm>
            <a:custGeom>
              <a:avLst/>
              <a:gdLst/>
              <a:ahLst/>
              <a:cxnLst/>
              <a:rect l="l" t="t" r="r" b="b"/>
              <a:pathLst>
                <a:path w="21993606" h="1511681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149697" y="6246019"/>
            <a:ext cx="7736235" cy="50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Scalability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02067" y="6246019"/>
            <a:ext cx="7736235" cy="90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Design your Flask app and infrastructure to handle increasing traffic and data volumes.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96391" y="7313562"/>
            <a:ext cx="16495216" cy="1133772"/>
            <a:chOff x="0" y="0"/>
            <a:chExt cx="21993622" cy="151169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993606" cy="1511681"/>
            </a:xfrm>
            <a:custGeom>
              <a:avLst/>
              <a:gdLst/>
              <a:ahLst/>
              <a:cxnLst/>
              <a:rect l="l" t="t" r="r" b="b"/>
              <a:pathLst>
                <a:path w="21993606" h="1511681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149697" y="7379791"/>
            <a:ext cx="7736235" cy="50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Monitoring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402067" y="7379791"/>
            <a:ext cx="7736235" cy="90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Set up comprehensive monitoring and logging to track the health and performance of your Flask app.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896391" y="8447335"/>
            <a:ext cx="16495216" cy="1133772"/>
            <a:chOff x="0" y="0"/>
            <a:chExt cx="21993622" cy="151169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1993606" cy="1511681"/>
            </a:xfrm>
            <a:custGeom>
              <a:avLst/>
              <a:gdLst/>
              <a:ahLst/>
              <a:cxnLst/>
              <a:rect l="l" t="t" r="r" b="b"/>
              <a:pathLst>
                <a:path w="21993606" h="1511681">
                  <a:moveTo>
                    <a:pt x="0" y="0"/>
                  </a:moveTo>
                  <a:lnTo>
                    <a:pt x="21993606" y="0"/>
                  </a:lnTo>
                  <a:lnTo>
                    <a:pt x="21993606" y="1511681"/>
                  </a:lnTo>
                  <a:lnTo>
                    <a:pt x="0" y="1511681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149697" y="8513564"/>
            <a:ext cx="7736235" cy="50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Documentation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402067" y="8513564"/>
            <a:ext cx="7736235" cy="90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404155"/>
                </a:solidFill>
                <a:latin typeface="Arimo"/>
                <a:ea typeface="Arimo"/>
                <a:cs typeface="Arimo"/>
                <a:sym typeface="Arimo"/>
              </a:rPr>
              <a:t>Maintain thorough documentation to facilitate maintenance, updates, and onboarding of new team members.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488</Words>
  <Application>Microsoft Office PowerPoint</Application>
  <PresentationFormat>Custom</PresentationFormat>
  <Paragraphs>83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Arimo</vt:lpstr>
      <vt:lpstr>Corben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Deploying-Machine-Learning-Models-with-Flask.pptx</dc:title>
  <cp:lastModifiedBy>SIRI CHAKKALA</cp:lastModifiedBy>
  <cp:revision>2</cp:revision>
  <dcterms:created xsi:type="dcterms:W3CDTF">2006-08-16T00:00:00Z</dcterms:created>
  <dcterms:modified xsi:type="dcterms:W3CDTF">2024-11-08T16:11:17Z</dcterms:modified>
  <dc:identifier>DAGUXnqMg9o</dc:identifier>
</cp:coreProperties>
</file>

<file path=docProps/thumbnail.jpeg>
</file>